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a752f1811846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880890c0254993"/>
  </p:sldMasterIdLst>
  <p:sldIdLst>
    <p:sldId xmlns:r="http://schemas.openxmlformats.org/officeDocument/2006/relationships" id="256" r:id="R537e1587175346ca"/>
    <p:sldId xmlns:r="http://schemas.openxmlformats.org/officeDocument/2006/relationships" id="257" r:id="Rce1bf45c27bd4fba"/>
    <p:sldId xmlns:r="http://schemas.openxmlformats.org/officeDocument/2006/relationships" id="258" r:id="Rd549c4e285d54e09"/>
    <p:sldId xmlns:r="http://schemas.openxmlformats.org/officeDocument/2006/relationships" id="259" r:id="Rc46ef0b7b0854971"/>
    <p:sldId xmlns:r="http://schemas.openxmlformats.org/officeDocument/2006/relationships" id="260" r:id="Rd7227d18064f4ee4"/>
    <p:sldId xmlns:r="http://schemas.openxmlformats.org/officeDocument/2006/relationships" id="261" r:id="R71089b49654c4bb6"/>
    <p:sldId xmlns:r="http://schemas.openxmlformats.org/officeDocument/2006/relationships" id="262" r:id="R90a7c6727cbc4e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80890c0254993" /><Relationship Type="http://schemas.openxmlformats.org/officeDocument/2006/relationships/slide" Target="/ppt/slides/slide1.xml" Id="R537e1587175346ca" /><Relationship Type="http://schemas.openxmlformats.org/officeDocument/2006/relationships/slide" Target="/ppt/slides/slide2.xml" Id="Rce1bf45c27bd4fba" /><Relationship Type="http://schemas.openxmlformats.org/officeDocument/2006/relationships/slide" Target="/ppt/slides/slide3.xml" Id="Rd549c4e285d54e09" /><Relationship Type="http://schemas.openxmlformats.org/officeDocument/2006/relationships/slide" Target="/ppt/slides/slide4.xml" Id="Rc46ef0b7b0854971" /><Relationship Type="http://schemas.openxmlformats.org/officeDocument/2006/relationships/slide" Target="/ppt/slides/slide5.xml" Id="Rd7227d18064f4ee4" /><Relationship Type="http://schemas.openxmlformats.org/officeDocument/2006/relationships/slide" Target="/ppt/slides/slide6.xml" Id="R71089b49654c4bb6" /><Relationship Type="http://schemas.openxmlformats.org/officeDocument/2006/relationships/slide" Target="/ppt/slides/slide7.xml" Id="R90a7c6727cbc4e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a7b28e90c944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d0d1c785a43df" /><Relationship Type="http://schemas.openxmlformats.org/officeDocument/2006/relationships/theme" Target="/ppt/slideMasters/theme/theme1.xml" Id="R213b126ebcb449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ed0d1c785a43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9acc89b9540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439bbd0394b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7ca2c6f314a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fba8d7c4640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b6156882d43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b14c58f2841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7f039012649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FK-INVEST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FK-INVEST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−1 258 936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31 730 348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56 862 169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NORDTUN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 GROVEN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814 154 092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FK-INVEST AS</a:t>
            </a:r>
          </a:p>
        </p:txBody>
      </p:sp>
    </p:spTree>
  </p:cSld>
  <p:clrMapOvr>
    <a:masterClrMapping xmlns:a="http://schemas.openxmlformats.org/drawingml/2006/main"/>
  </p:clrMapOvr>
</p:sld>
</file>