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7c3123e7904f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346005d2a84036"/>
  </p:sldMasterIdLst>
  <p:sldIdLst>
    <p:sldId xmlns:r="http://schemas.openxmlformats.org/officeDocument/2006/relationships" id="256" r:id="R927ff3d10d744ebc"/>
    <p:sldId xmlns:r="http://schemas.openxmlformats.org/officeDocument/2006/relationships" id="257" r:id="Ra404e0e3ed934c34"/>
    <p:sldId xmlns:r="http://schemas.openxmlformats.org/officeDocument/2006/relationships" id="258" r:id="R5b4327246ca34bd1"/>
    <p:sldId xmlns:r="http://schemas.openxmlformats.org/officeDocument/2006/relationships" id="259" r:id="Rb1bd29531a12406e"/>
    <p:sldId xmlns:r="http://schemas.openxmlformats.org/officeDocument/2006/relationships" id="260" r:id="Rbaadcc6b3f5d468a"/>
    <p:sldId xmlns:r="http://schemas.openxmlformats.org/officeDocument/2006/relationships" id="261" r:id="Rd9550ba908b64c86"/>
    <p:sldId xmlns:r="http://schemas.openxmlformats.org/officeDocument/2006/relationships" id="262" r:id="R67a8bdd828e446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346005d2a84036" /><Relationship Type="http://schemas.openxmlformats.org/officeDocument/2006/relationships/slide" Target="/ppt/slides/slide1.xml" Id="R927ff3d10d744ebc" /><Relationship Type="http://schemas.openxmlformats.org/officeDocument/2006/relationships/slide" Target="/ppt/slides/slide2.xml" Id="Ra404e0e3ed934c34" /><Relationship Type="http://schemas.openxmlformats.org/officeDocument/2006/relationships/slide" Target="/ppt/slides/slide3.xml" Id="R5b4327246ca34bd1" /><Relationship Type="http://schemas.openxmlformats.org/officeDocument/2006/relationships/slide" Target="/ppt/slides/slide4.xml" Id="Rb1bd29531a12406e" /><Relationship Type="http://schemas.openxmlformats.org/officeDocument/2006/relationships/slide" Target="/ppt/slides/slide5.xml" Id="Rbaadcc6b3f5d468a" /><Relationship Type="http://schemas.openxmlformats.org/officeDocument/2006/relationships/slide" Target="/ppt/slides/slide6.xml" Id="Rd9550ba908b64c86" /><Relationship Type="http://schemas.openxmlformats.org/officeDocument/2006/relationships/slide" Target="/ppt/slides/slide7.xml" Id="R67a8bdd828e446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cca67c3bfb40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5ae84c33a42e2" /><Relationship Type="http://schemas.openxmlformats.org/officeDocument/2006/relationships/theme" Target="/ppt/slideMasters/theme/theme1.xml" Id="R29cc6e4cdfb34b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65ae84c33a42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d042a015943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fbca513294f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1d8c5d33949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6c16952c743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e922fa37145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358925f144d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8e9faf62a4b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LIKVIDITAS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LIKVIDITAS REGNSKAP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8 815 894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993 018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406 160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2 216 244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9 129 420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FINANCIER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Gate 1 131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46 11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813 798 662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