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6e782676f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b1695b1954ae1"/>
  </p:sldMasterIdLst>
  <p:sldIdLst>
    <p:sldId xmlns:r="http://schemas.openxmlformats.org/officeDocument/2006/relationships" id="256" r:id="R1da0a50529e54a2b"/>
    <p:sldId xmlns:r="http://schemas.openxmlformats.org/officeDocument/2006/relationships" id="257" r:id="R4b19cd644a434947"/>
    <p:sldId xmlns:r="http://schemas.openxmlformats.org/officeDocument/2006/relationships" id="258" r:id="Ra3b46902f86442d0"/>
    <p:sldId xmlns:r="http://schemas.openxmlformats.org/officeDocument/2006/relationships" id="259" r:id="Rc0975a7283f541b6"/>
    <p:sldId xmlns:r="http://schemas.openxmlformats.org/officeDocument/2006/relationships" id="260" r:id="R257502a4613047a8"/>
    <p:sldId xmlns:r="http://schemas.openxmlformats.org/officeDocument/2006/relationships" id="261" r:id="R43499c666b6b42b6"/>
    <p:sldId xmlns:r="http://schemas.openxmlformats.org/officeDocument/2006/relationships" id="262" r:id="Rc14ba4709e33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b1695b1954ae1" /><Relationship Type="http://schemas.openxmlformats.org/officeDocument/2006/relationships/slide" Target="/ppt/slides/slide1.xml" Id="R1da0a50529e54a2b" /><Relationship Type="http://schemas.openxmlformats.org/officeDocument/2006/relationships/slide" Target="/ppt/slides/slide2.xml" Id="R4b19cd644a434947" /><Relationship Type="http://schemas.openxmlformats.org/officeDocument/2006/relationships/slide" Target="/ppt/slides/slide3.xml" Id="Ra3b46902f86442d0" /><Relationship Type="http://schemas.openxmlformats.org/officeDocument/2006/relationships/slide" Target="/ppt/slides/slide4.xml" Id="Rc0975a7283f541b6" /><Relationship Type="http://schemas.openxmlformats.org/officeDocument/2006/relationships/slide" Target="/ppt/slides/slide5.xml" Id="R257502a4613047a8" /><Relationship Type="http://schemas.openxmlformats.org/officeDocument/2006/relationships/slide" Target="/ppt/slides/slide6.xml" Id="R43499c666b6b42b6" /><Relationship Type="http://schemas.openxmlformats.org/officeDocument/2006/relationships/slide" Target="/ppt/slides/slide7.xml" Id="Rc14ba4709e33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f16d0ea68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470f307bf40f5" /><Relationship Type="http://schemas.openxmlformats.org/officeDocument/2006/relationships/theme" Target="/ppt/slideMasters/theme/theme1.xml" Id="R431381c3e3e7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470f307bf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17f40af13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d4c1864c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be28b0aff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4aae1ab34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989bbadd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51cfc34b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b0b9b0688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9 270 299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74 522 144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78 161 664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SCHLYTTER KILLI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vei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gudmund.killi@hotmail.com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813 569 582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