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f5526c96e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4387e2223941c5"/>
  </p:sldMasterIdLst>
  <p:sldIdLst>
    <p:sldId xmlns:r="http://schemas.openxmlformats.org/officeDocument/2006/relationships" id="256" r:id="R559af6412d0a4962"/>
    <p:sldId xmlns:r="http://schemas.openxmlformats.org/officeDocument/2006/relationships" id="257" r:id="R30d6904793534e6e"/>
    <p:sldId xmlns:r="http://schemas.openxmlformats.org/officeDocument/2006/relationships" id="258" r:id="R05e6f3e8e09c4d59"/>
    <p:sldId xmlns:r="http://schemas.openxmlformats.org/officeDocument/2006/relationships" id="259" r:id="R57dfc317325d4f38"/>
    <p:sldId xmlns:r="http://schemas.openxmlformats.org/officeDocument/2006/relationships" id="260" r:id="R2134f4e6d32f44bb"/>
    <p:sldId xmlns:r="http://schemas.openxmlformats.org/officeDocument/2006/relationships" id="261" r:id="Rcc82f2dd25e74a94"/>
    <p:sldId xmlns:r="http://schemas.openxmlformats.org/officeDocument/2006/relationships" id="262" r:id="Rebb7b552c4dc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387e2223941c5" /><Relationship Type="http://schemas.openxmlformats.org/officeDocument/2006/relationships/slide" Target="/ppt/slides/slide1.xml" Id="R559af6412d0a4962" /><Relationship Type="http://schemas.openxmlformats.org/officeDocument/2006/relationships/slide" Target="/ppt/slides/slide2.xml" Id="R30d6904793534e6e" /><Relationship Type="http://schemas.openxmlformats.org/officeDocument/2006/relationships/slide" Target="/ppt/slides/slide3.xml" Id="R05e6f3e8e09c4d59" /><Relationship Type="http://schemas.openxmlformats.org/officeDocument/2006/relationships/slide" Target="/ppt/slides/slide4.xml" Id="R57dfc317325d4f38" /><Relationship Type="http://schemas.openxmlformats.org/officeDocument/2006/relationships/slide" Target="/ppt/slides/slide5.xml" Id="R2134f4e6d32f44bb" /><Relationship Type="http://schemas.openxmlformats.org/officeDocument/2006/relationships/slide" Target="/ppt/slides/slide6.xml" Id="Rcc82f2dd25e74a94" /><Relationship Type="http://schemas.openxmlformats.org/officeDocument/2006/relationships/slide" Target="/ppt/slides/slide7.xml" Id="Rebb7b552c4dc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be3f2f39940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c7e5d0d1d4ca5" /><Relationship Type="http://schemas.openxmlformats.org/officeDocument/2006/relationships/theme" Target="/ppt/slideMasters/theme/theme1.xml" Id="R30173d10ae6d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ec7e5d0d1d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5b0cdf39e43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888dcd4924d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12e9307b542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89d8abf0d48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711d7dace44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f31b65d7c41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f07c4ac06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OMTVEIT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OMTVEIT HOLDING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118 157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2 576 568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28 204 338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32 141 278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OMTVEIT HANS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hans@seljordregnskap.no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813 005 492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