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0aa6693684b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217a4e7264363"/>
  </p:sldMasterIdLst>
  <p:sldIdLst>
    <p:sldId xmlns:r="http://schemas.openxmlformats.org/officeDocument/2006/relationships" id="256" r:id="Rb1c7093269bd420e"/>
    <p:sldId xmlns:r="http://schemas.openxmlformats.org/officeDocument/2006/relationships" id="257" r:id="R8cf269dad7cc4c9e"/>
    <p:sldId xmlns:r="http://schemas.openxmlformats.org/officeDocument/2006/relationships" id="258" r:id="R7b043f1142554135"/>
    <p:sldId xmlns:r="http://schemas.openxmlformats.org/officeDocument/2006/relationships" id="259" r:id="Rcfdbcc1ebfdc4b56"/>
    <p:sldId xmlns:r="http://schemas.openxmlformats.org/officeDocument/2006/relationships" id="260" r:id="R9a48a9c8cc1a4b9e"/>
    <p:sldId xmlns:r="http://schemas.openxmlformats.org/officeDocument/2006/relationships" id="261" r:id="R9e2e2e602e8341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217a4e7264363" /><Relationship Type="http://schemas.openxmlformats.org/officeDocument/2006/relationships/slide" Target="/ppt/slides/slide1.xml" Id="Rb1c7093269bd420e" /><Relationship Type="http://schemas.openxmlformats.org/officeDocument/2006/relationships/slide" Target="/ppt/slides/slide2.xml" Id="R8cf269dad7cc4c9e" /><Relationship Type="http://schemas.openxmlformats.org/officeDocument/2006/relationships/slide" Target="/ppt/slides/slide3.xml" Id="R7b043f1142554135" /><Relationship Type="http://schemas.openxmlformats.org/officeDocument/2006/relationships/slide" Target="/ppt/slides/slide4.xml" Id="Rcfdbcc1ebfdc4b56" /><Relationship Type="http://schemas.openxmlformats.org/officeDocument/2006/relationships/slide" Target="/ppt/slides/slide5.xml" Id="R9a48a9c8cc1a4b9e" /><Relationship Type="http://schemas.openxmlformats.org/officeDocument/2006/relationships/slide" Target="/ppt/slides/slide6.xml" Id="R9e2e2e602e8341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8d0121834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d23ccdd7047e2" /><Relationship Type="http://schemas.openxmlformats.org/officeDocument/2006/relationships/theme" Target="/ppt/slideMasters/theme/theme1.xml" Id="Ra980d15a33bc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d23ccdd70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f1ec2d86e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a8a36f04a43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0405ca699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d3ddff71e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22bd0e86842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1ffed843b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OMTVEIT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hans@seljordregnskap.no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813 005 492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OMTVEIT HOLDING AS</a:t>
            </a:r>
          </a:p>
        </p:txBody>
      </p:sp>
    </p:spTree>
  </p:cSld>
  <p:clrMapOvr>
    <a:masterClrMapping xmlns:a="http://schemas.openxmlformats.org/drawingml/2006/main"/>
  </p:clrMapOvr>
</p:sld>
</file>