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c9170c8f1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831d4a0e84ce5"/>
  </p:sldMasterIdLst>
  <p:sldIdLst>
    <p:sldId xmlns:r="http://schemas.openxmlformats.org/officeDocument/2006/relationships" id="256" r:id="R59f2f3c8779e43d3"/>
    <p:sldId xmlns:r="http://schemas.openxmlformats.org/officeDocument/2006/relationships" id="257" r:id="R69aac967daa546e9"/>
    <p:sldId xmlns:r="http://schemas.openxmlformats.org/officeDocument/2006/relationships" id="258" r:id="R6ab713db123243d3"/>
    <p:sldId xmlns:r="http://schemas.openxmlformats.org/officeDocument/2006/relationships" id="259" r:id="R2c9efa50172a4680"/>
    <p:sldId xmlns:r="http://schemas.openxmlformats.org/officeDocument/2006/relationships" id="260" r:id="R35fc400a235f4563"/>
    <p:sldId xmlns:r="http://schemas.openxmlformats.org/officeDocument/2006/relationships" id="261" r:id="R2fe19116796d4a12"/>
    <p:sldId xmlns:r="http://schemas.openxmlformats.org/officeDocument/2006/relationships" id="262" r:id="R6fec6dea27ca48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831d4a0e84ce5" /><Relationship Type="http://schemas.openxmlformats.org/officeDocument/2006/relationships/slide" Target="/ppt/slides/slide1.xml" Id="R59f2f3c8779e43d3" /><Relationship Type="http://schemas.openxmlformats.org/officeDocument/2006/relationships/slide" Target="/ppt/slides/slide2.xml" Id="R69aac967daa546e9" /><Relationship Type="http://schemas.openxmlformats.org/officeDocument/2006/relationships/slide" Target="/ppt/slides/slide3.xml" Id="R6ab713db123243d3" /><Relationship Type="http://schemas.openxmlformats.org/officeDocument/2006/relationships/slide" Target="/ppt/slides/slide4.xml" Id="R2c9efa50172a4680" /><Relationship Type="http://schemas.openxmlformats.org/officeDocument/2006/relationships/slide" Target="/ppt/slides/slide5.xml" Id="R35fc400a235f4563" /><Relationship Type="http://schemas.openxmlformats.org/officeDocument/2006/relationships/slide" Target="/ppt/slides/slide6.xml" Id="R2fe19116796d4a12" /><Relationship Type="http://schemas.openxmlformats.org/officeDocument/2006/relationships/slide" Target="/ppt/slides/slide7.xml" Id="R6fec6dea27ca48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e5917125947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a90a88d4e44dc" /><Relationship Type="http://schemas.openxmlformats.org/officeDocument/2006/relationships/theme" Target="/ppt/slideMasters/theme/theme1.xml" Id="R118b6a7048a6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a90a88d4e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870bad5ee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522adafeb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0986353243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6330ae0b1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3cd26106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5302052c47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fbe99170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CRAMER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SMÅSTU BENJAMIN CRAMER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SMÅSTU MARGRETHE HØNSVALL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