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f41cb3c4a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a038820ba4b7e"/>
  </p:sldMasterIdLst>
  <p:sldIdLst>
    <p:sldId xmlns:r="http://schemas.openxmlformats.org/officeDocument/2006/relationships" id="256" r:id="R1c705ac43a7a47dc"/>
    <p:sldId xmlns:r="http://schemas.openxmlformats.org/officeDocument/2006/relationships" id="257" r:id="R75a17f5e730f49a1"/>
    <p:sldId xmlns:r="http://schemas.openxmlformats.org/officeDocument/2006/relationships" id="258" r:id="Ra5bb7d3997084e76"/>
    <p:sldId xmlns:r="http://schemas.openxmlformats.org/officeDocument/2006/relationships" id="259" r:id="R75cc7efe7f204968"/>
    <p:sldId xmlns:r="http://schemas.openxmlformats.org/officeDocument/2006/relationships" id="260" r:id="R64aef84df90b4496"/>
    <p:sldId xmlns:r="http://schemas.openxmlformats.org/officeDocument/2006/relationships" id="261" r:id="R131794eedf544373"/>
    <p:sldId xmlns:r="http://schemas.openxmlformats.org/officeDocument/2006/relationships" id="262" r:id="R7c27c42627ea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a038820ba4b7e" /><Relationship Type="http://schemas.openxmlformats.org/officeDocument/2006/relationships/slide" Target="/ppt/slides/slide1.xml" Id="R1c705ac43a7a47dc" /><Relationship Type="http://schemas.openxmlformats.org/officeDocument/2006/relationships/slide" Target="/ppt/slides/slide2.xml" Id="R75a17f5e730f49a1" /><Relationship Type="http://schemas.openxmlformats.org/officeDocument/2006/relationships/slide" Target="/ppt/slides/slide3.xml" Id="Ra5bb7d3997084e76" /><Relationship Type="http://schemas.openxmlformats.org/officeDocument/2006/relationships/slide" Target="/ppt/slides/slide4.xml" Id="R75cc7efe7f204968" /><Relationship Type="http://schemas.openxmlformats.org/officeDocument/2006/relationships/slide" Target="/ppt/slides/slide5.xml" Id="R64aef84df90b4496" /><Relationship Type="http://schemas.openxmlformats.org/officeDocument/2006/relationships/slide" Target="/ppt/slides/slide6.xml" Id="R131794eedf544373" /><Relationship Type="http://schemas.openxmlformats.org/officeDocument/2006/relationships/slide" Target="/ppt/slides/slide7.xml" Id="R7c27c42627ea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0a13c8ffe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c30e084c426a" /><Relationship Type="http://schemas.openxmlformats.org/officeDocument/2006/relationships/theme" Target="/ppt/slideMasters/theme/theme1.xml" Id="R2b597ae33ce4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4c30e084c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872afb98f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e7a13216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dd6c2ce61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dc12c438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8b3885d08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ef54f3200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69612b024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