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8cf01133a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8894337d354ef1"/>
  </p:sldMasterIdLst>
  <p:sldIdLst>
    <p:sldId xmlns:r="http://schemas.openxmlformats.org/officeDocument/2006/relationships" id="256" r:id="Rd039373aaa24415b"/>
    <p:sldId xmlns:r="http://schemas.openxmlformats.org/officeDocument/2006/relationships" id="257" r:id="R24b2f01f45f74b73"/>
    <p:sldId xmlns:r="http://schemas.openxmlformats.org/officeDocument/2006/relationships" id="258" r:id="Rdf19cd94b05a4970"/>
    <p:sldId xmlns:r="http://schemas.openxmlformats.org/officeDocument/2006/relationships" id="259" r:id="Rd5aee5f7e3a047f5"/>
    <p:sldId xmlns:r="http://schemas.openxmlformats.org/officeDocument/2006/relationships" id="260" r:id="Refb15009b37c467a"/>
    <p:sldId xmlns:r="http://schemas.openxmlformats.org/officeDocument/2006/relationships" id="261" r:id="R1f577913cada43c8"/>
    <p:sldId xmlns:r="http://schemas.openxmlformats.org/officeDocument/2006/relationships" id="262" r:id="R7ec227103e16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894337d354ef1" /><Relationship Type="http://schemas.openxmlformats.org/officeDocument/2006/relationships/slide" Target="/ppt/slides/slide1.xml" Id="Rd039373aaa24415b" /><Relationship Type="http://schemas.openxmlformats.org/officeDocument/2006/relationships/slide" Target="/ppt/slides/slide2.xml" Id="R24b2f01f45f74b73" /><Relationship Type="http://schemas.openxmlformats.org/officeDocument/2006/relationships/slide" Target="/ppt/slides/slide3.xml" Id="Rdf19cd94b05a4970" /><Relationship Type="http://schemas.openxmlformats.org/officeDocument/2006/relationships/slide" Target="/ppt/slides/slide4.xml" Id="Rd5aee5f7e3a047f5" /><Relationship Type="http://schemas.openxmlformats.org/officeDocument/2006/relationships/slide" Target="/ppt/slides/slide5.xml" Id="Refb15009b37c467a" /><Relationship Type="http://schemas.openxmlformats.org/officeDocument/2006/relationships/slide" Target="/ppt/slides/slide6.xml" Id="R1f577913cada43c8" /><Relationship Type="http://schemas.openxmlformats.org/officeDocument/2006/relationships/slide" Target="/ppt/slides/slide7.xml" Id="R7ec227103e16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d4de3ce93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c3883d3ed4ec4" /><Relationship Type="http://schemas.openxmlformats.org/officeDocument/2006/relationships/theme" Target="/ppt/slideMasters/theme/theme1.xml" Id="R29c504901b5d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c3883d3ed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9931beef2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7a172aa7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a6a3af495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1769e99b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93b01558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c19e9cc5241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d0d64ed8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−2 187 008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10 168 280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16 524 554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GUSTAV TER JUNG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Gregers Grams vei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812 318 632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CAPITAL AS</a:t>
            </a:r>
          </a:p>
        </p:txBody>
      </p:sp>
    </p:spTree>
  </p:cSld>
  <p:clrMapOvr>
    <a:masterClrMapping xmlns:a="http://schemas.openxmlformats.org/drawingml/2006/main"/>
  </p:clrMapOvr>
</p:sld>
</file>