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cf77c0a2f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0104a8ecb42e6"/>
  </p:sldMasterIdLst>
  <p:sldIdLst>
    <p:sldId xmlns:r="http://schemas.openxmlformats.org/officeDocument/2006/relationships" id="256" r:id="R203f451ca9d54e8a"/>
    <p:sldId xmlns:r="http://schemas.openxmlformats.org/officeDocument/2006/relationships" id="257" r:id="Rdc34126487024297"/>
    <p:sldId xmlns:r="http://schemas.openxmlformats.org/officeDocument/2006/relationships" id="258" r:id="R5aaa8c07c4004c91"/>
    <p:sldId xmlns:r="http://schemas.openxmlformats.org/officeDocument/2006/relationships" id="259" r:id="R4725fd0bdcdc4515"/>
    <p:sldId xmlns:r="http://schemas.openxmlformats.org/officeDocument/2006/relationships" id="260" r:id="Ref9b2cea5e6640f0"/>
    <p:sldId xmlns:r="http://schemas.openxmlformats.org/officeDocument/2006/relationships" id="261" r:id="Re452dbe638a848bc"/>
    <p:sldId xmlns:r="http://schemas.openxmlformats.org/officeDocument/2006/relationships" id="262" r:id="R5a8afe1ee6b043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0104a8ecb42e6" /><Relationship Type="http://schemas.openxmlformats.org/officeDocument/2006/relationships/slide" Target="/ppt/slides/slide1.xml" Id="R203f451ca9d54e8a" /><Relationship Type="http://schemas.openxmlformats.org/officeDocument/2006/relationships/slide" Target="/ppt/slides/slide2.xml" Id="Rdc34126487024297" /><Relationship Type="http://schemas.openxmlformats.org/officeDocument/2006/relationships/slide" Target="/ppt/slides/slide3.xml" Id="R5aaa8c07c4004c91" /><Relationship Type="http://schemas.openxmlformats.org/officeDocument/2006/relationships/slide" Target="/ppt/slides/slide4.xml" Id="R4725fd0bdcdc4515" /><Relationship Type="http://schemas.openxmlformats.org/officeDocument/2006/relationships/slide" Target="/ppt/slides/slide5.xml" Id="Ref9b2cea5e6640f0" /><Relationship Type="http://schemas.openxmlformats.org/officeDocument/2006/relationships/slide" Target="/ppt/slides/slide6.xml" Id="Re452dbe638a848bc" /><Relationship Type="http://schemas.openxmlformats.org/officeDocument/2006/relationships/slide" Target="/ppt/slides/slide7.xml" Id="R5a8afe1ee6b043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03e0e3a16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a93c9734346e9" /><Relationship Type="http://schemas.openxmlformats.org/officeDocument/2006/relationships/theme" Target="/ppt/slideMasters/theme/theme1.xml" Id="Ra773ab7544e0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a93c97343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845b96b29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8b3dd1a17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3306fb73949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b654f73b6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90776cc71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706f6eb2046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534e2cee2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OPTIMUSPISTOR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OPTIMUSPISTOR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22 943 733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100 234 897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108 424 861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BREKKE ENGESET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811 669 342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