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81ae6fadee47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51dacaa8ad4ef7"/>
  </p:sldMasterIdLst>
  <p:sldIdLst>
    <p:sldId xmlns:r="http://schemas.openxmlformats.org/officeDocument/2006/relationships" id="256" r:id="R9f217039772a425a"/>
    <p:sldId xmlns:r="http://schemas.openxmlformats.org/officeDocument/2006/relationships" id="257" r:id="Re05f15c6411042f5"/>
    <p:sldId xmlns:r="http://schemas.openxmlformats.org/officeDocument/2006/relationships" id="258" r:id="R320d5e77c3f94626"/>
    <p:sldId xmlns:r="http://schemas.openxmlformats.org/officeDocument/2006/relationships" id="259" r:id="Re779010ddc1d49e4"/>
    <p:sldId xmlns:r="http://schemas.openxmlformats.org/officeDocument/2006/relationships" id="260" r:id="Rbac24f52efb04b0b"/>
    <p:sldId xmlns:r="http://schemas.openxmlformats.org/officeDocument/2006/relationships" id="261" r:id="R8990ee98550c4ba0"/>
    <p:sldId xmlns:r="http://schemas.openxmlformats.org/officeDocument/2006/relationships" id="262" r:id="Rb98163c09d9947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51dacaa8ad4ef7" /><Relationship Type="http://schemas.openxmlformats.org/officeDocument/2006/relationships/slide" Target="/ppt/slides/slide1.xml" Id="R9f217039772a425a" /><Relationship Type="http://schemas.openxmlformats.org/officeDocument/2006/relationships/slide" Target="/ppt/slides/slide2.xml" Id="Re05f15c6411042f5" /><Relationship Type="http://schemas.openxmlformats.org/officeDocument/2006/relationships/slide" Target="/ppt/slides/slide3.xml" Id="R320d5e77c3f94626" /><Relationship Type="http://schemas.openxmlformats.org/officeDocument/2006/relationships/slide" Target="/ppt/slides/slide4.xml" Id="Re779010ddc1d49e4" /><Relationship Type="http://schemas.openxmlformats.org/officeDocument/2006/relationships/slide" Target="/ppt/slides/slide5.xml" Id="Rbac24f52efb04b0b" /><Relationship Type="http://schemas.openxmlformats.org/officeDocument/2006/relationships/slide" Target="/ppt/slides/slide6.xml" Id="R8990ee98550c4ba0" /><Relationship Type="http://schemas.openxmlformats.org/officeDocument/2006/relationships/slide" Target="/ppt/slides/slide7.xml" Id="Rb98163c09d9947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10670e40a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53a8395304c26" /><Relationship Type="http://schemas.openxmlformats.org/officeDocument/2006/relationships/theme" Target="/ppt/slideMasters/theme/theme1.xml" Id="Rbd5caeb8651c43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53a8395304c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9d6ef216040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d49e129324a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ed268a97e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4aeb9d90a49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4058426154d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1018639664d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cdcd4b4fb44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ble etablert [år] og holder til i Hommelvik.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−1 025 073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−932 998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2 841 135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MARTIN TRØAN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Sveabakken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martin@hybelutleie.net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811 576 182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ENGLUND INVEST AS</a:t>
            </a:r>
          </a:p>
        </p:txBody>
      </p:sp>
    </p:spTree>
  </p:cSld>
  <p:clrMapOvr>
    <a:masterClrMapping xmlns:a="http://schemas.openxmlformats.org/drawingml/2006/main"/>
  </p:clrMapOvr>
</p:sld>
</file>