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9c7ee63bc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edc4da93d46d6"/>
  </p:sldMasterIdLst>
  <p:sldIdLst>
    <p:sldId xmlns:r="http://schemas.openxmlformats.org/officeDocument/2006/relationships" id="256" r:id="R66f140d559b64c37"/>
    <p:sldId xmlns:r="http://schemas.openxmlformats.org/officeDocument/2006/relationships" id="257" r:id="R8163d7c4dd574064"/>
    <p:sldId xmlns:r="http://schemas.openxmlformats.org/officeDocument/2006/relationships" id="258" r:id="R4307a74bda844744"/>
    <p:sldId xmlns:r="http://schemas.openxmlformats.org/officeDocument/2006/relationships" id="259" r:id="Rc75fb5a8f9834aa9"/>
    <p:sldId xmlns:r="http://schemas.openxmlformats.org/officeDocument/2006/relationships" id="260" r:id="R30fa510b05de42a5"/>
    <p:sldId xmlns:r="http://schemas.openxmlformats.org/officeDocument/2006/relationships" id="261" r:id="R15656e30809d45f5"/>
    <p:sldId xmlns:r="http://schemas.openxmlformats.org/officeDocument/2006/relationships" id="262" r:id="R707fd5e43b38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edc4da93d46d6" /><Relationship Type="http://schemas.openxmlformats.org/officeDocument/2006/relationships/slide" Target="/ppt/slides/slide1.xml" Id="R66f140d559b64c37" /><Relationship Type="http://schemas.openxmlformats.org/officeDocument/2006/relationships/slide" Target="/ppt/slides/slide2.xml" Id="R8163d7c4dd574064" /><Relationship Type="http://schemas.openxmlformats.org/officeDocument/2006/relationships/slide" Target="/ppt/slides/slide3.xml" Id="R4307a74bda844744" /><Relationship Type="http://schemas.openxmlformats.org/officeDocument/2006/relationships/slide" Target="/ppt/slides/slide4.xml" Id="Rc75fb5a8f9834aa9" /><Relationship Type="http://schemas.openxmlformats.org/officeDocument/2006/relationships/slide" Target="/ppt/slides/slide5.xml" Id="R30fa510b05de42a5" /><Relationship Type="http://schemas.openxmlformats.org/officeDocument/2006/relationships/slide" Target="/ppt/slides/slide6.xml" Id="R15656e30809d45f5" /><Relationship Type="http://schemas.openxmlformats.org/officeDocument/2006/relationships/slide" Target="/ppt/slides/slide7.xml" Id="R707fd5e43b38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939483fca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febf4c994d43" /><Relationship Type="http://schemas.openxmlformats.org/officeDocument/2006/relationships/theme" Target="/ppt/slideMasters/theme/theme1.xml" Id="R9bf0d0f1bd72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efebf4c99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c890c182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d2e3d740a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18f868f2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32e12dc7c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6abbdb3e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50d6fcfc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189a2bb8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KRISTIAN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